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4"/>
  </p:notesMasterIdLst>
  <p:sldIdLst>
    <p:sldId id="297" r:id="rId2"/>
    <p:sldId id="280" r:id="rId3"/>
    <p:sldId id="260" r:id="rId4"/>
    <p:sldId id="307" r:id="rId5"/>
    <p:sldId id="308" r:id="rId6"/>
    <p:sldId id="305" r:id="rId7"/>
    <p:sldId id="303" r:id="rId8"/>
    <p:sldId id="304" r:id="rId9"/>
    <p:sldId id="258" r:id="rId10"/>
    <p:sldId id="309" r:id="rId11"/>
    <p:sldId id="298" r:id="rId12"/>
    <p:sldId id="299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Open Sans" panose="020B0606030504020204" pitchFamily="34" charset="0"/>
      <p:regular r:id="rId23"/>
      <p:bold r:id="rId24"/>
      <p:italic r:id="rId25"/>
      <p:boldItalic r:id="rId26"/>
    </p:embeddedFont>
    <p:embeddedFont>
      <p:font typeface="Space Grotesk Medium" pitchFamily="2" charset="0"/>
      <p:regular r:id="rId27"/>
    </p:embeddedFont>
    <p:embeddedFont>
      <p:font typeface="나눔고딕" panose="020D0604000000000000" pitchFamily="50" charset="-127"/>
      <p:regular r:id="rId28"/>
      <p:bold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/>
        </p14:section>
        <p14:section name="Light Mode" id="{FBAC04BA-B92C-FC47-972C-B1B4268589A5}">
          <p14:sldIdLst>
            <p14:sldId id="297"/>
            <p14:sldId id="280"/>
            <p14:sldId id="260"/>
            <p14:sldId id="307"/>
            <p14:sldId id="308"/>
            <p14:sldId id="305"/>
            <p14:sldId id="303"/>
            <p14:sldId id="304"/>
            <p14:sldId id="258"/>
            <p14:sldId id="309"/>
            <p14:sldId id="298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DF11BF-8F5F-47D4-A553-57574061406E}" v="11" dt="2023-10-24T18:28:05.098"/>
    <p1510:client id="{B78A1096-0BAE-4BC1-8409-E8017A80C114}" v="1" dt="2023-10-24T18:41:14.5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31" autoAdjust="0"/>
    <p:restoredTop sz="97251"/>
  </p:normalViewPr>
  <p:slideViewPr>
    <p:cSldViewPr snapToGrid="0">
      <p:cViewPr varScale="1">
        <p:scale>
          <a:sx n="118" d="100"/>
          <a:sy n="118" d="100"/>
        </p:scale>
        <p:origin x="100" y="2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" panose="020B0606030504020204" pitchFamily="34" charset="0"/>
              <a:cs typeface="Space Grotesk Medium" pitchFamily="2" charset="77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ko-KR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ko-KR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background&#10;&#10;Description automatically generated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75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0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09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759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14C94-7492-EC15-D474-17736D223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4676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4676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515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79" r:id="rId4"/>
    <p:sldLayoutId id="2147483700" r:id="rId5"/>
    <p:sldLayoutId id="2147483680" r:id="rId6"/>
    <p:sldLayoutId id="2147483681" r:id="rId7"/>
    <p:sldLayoutId id="2147483682" r:id="rId8"/>
    <p:sldLayoutId id="2147483678" r:id="rId9"/>
    <p:sldLayoutId id="2147483698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5" r:id="rId18"/>
    <p:sldLayoutId id="2147483676" r:id="rId19"/>
    <p:sldLayoutId id="2147483677" r:id="rId20"/>
    <p:sldLayoutId id="2147483672" r:id="rId21"/>
    <p:sldLayoutId id="2147483673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aka.ms/get-dotnet-8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jamesnet.dev/store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/>
          <a:lstStyle/>
          <a:p>
            <a:r>
              <a:rPr lang="en-US" dirty="0"/>
              <a:t>Discuss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61EA3-8892-1A18-0093-B4B79F7370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WPF</a:t>
            </a:r>
            <a:r>
              <a:rPr lang="ko-KR" altLang="en-US" dirty="0"/>
              <a:t> </a:t>
            </a:r>
            <a:r>
              <a:rPr lang="en-US" altLang="ko-KR" dirty="0"/>
              <a:t>with</a:t>
            </a:r>
            <a:r>
              <a:rPr lang="ko-KR" altLang="en-US" dirty="0"/>
              <a:t> </a:t>
            </a:r>
            <a:r>
              <a:rPr lang="en-US" altLang="ko-KR" dirty="0"/>
              <a:t>Blazor</a:t>
            </a:r>
            <a:r>
              <a:rPr lang="ko-KR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354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3A9DB-38EB-57FE-C100-3EB918E10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289DC5-BCF7-775E-BC2C-083414B6E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3000"/>
              </a:spcBef>
              <a:buNone/>
            </a:pPr>
            <a:r>
              <a:rPr lang="en-US" dirty="0"/>
              <a:t>GitHub Repository</a:t>
            </a:r>
            <a:br>
              <a:rPr lang="en-US" dirty="0"/>
            </a:br>
            <a:r>
              <a:rPr lang="en-US" dirty="0">
                <a:hlinkClick r:id="rId2" tooltip="https://aka.ms/get-dotnet-8"/>
              </a:rPr>
              <a:t>https://github.com/jamesnet214/</a:t>
            </a:r>
            <a:r>
              <a:rPr lang="en-US" dirty="0">
                <a:effectLst/>
                <a:hlinkClick r:id="rId2" tooltip="https://aka.ms/get-dotnet-8"/>
              </a:rPr>
              <a:t>wpfblazor</a:t>
            </a:r>
            <a:endParaRPr lang="en-US" dirty="0">
              <a:effectLst/>
            </a:endParaRPr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Email</a:t>
            </a:r>
            <a:br>
              <a:rPr lang="en-US" dirty="0"/>
            </a:br>
            <a:r>
              <a:rPr lang="en-US" u="sng" dirty="0" err="1">
                <a:solidFill>
                  <a:srgbClr val="502BD3"/>
                </a:solidFill>
              </a:rPr>
              <a:t>james@jamesnet.dev</a:t>
            </a:r>
            <a:endParaRPr lang="en-US" u="sng" dirty="0">
              <a:solidFill>
                <a:srgbClr val="502BD3"/>
              </a:solidFill>
            </a:endParaRPr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Connect (GitHub, Facebook,</a:t>
            </a:r>
            <a:r>
              <a:rPr lang="ko-KR" altLang="en-US" dirty="0"/>
              <a:t> </a:t>
            </a:r>
            <a:r>
              <a:rPr lang="en-US" altLang="ko-KR" dirty="0"/>
              <a:t>Instagram,</a:t>
            </a:r>
            <a:r>
              <a:rPr lang="ko-KR" altLang="en-US" dirty="0"/>
              <a:t> </a:t>
            </a:r>
            <a:r>
              <a:rPr lang="en-US" altLang="ko-KR" dirty="0"/>
              <a:t>Linked in, X)</a:t>
            </a:r>
            <a:br>
              <a:rPr lang="en-US" dirty="0"/>
            </a:br>
            <a:r>
              <a:rPr lang="en-US" u="sng" dirty="0">
                <a:solidFill>
                  <a:srgbClr val="502BD3"/>
                </a:solidFill>
              </a:rPr>
              <a:t>jamesnet214</a:t>
            </a:r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Youtube</a:t>
            </a:r>
            <a:br>
              <a:rPr lang="en-US" dirty="0"/>
            </a:br>
            <a:r>
              <a:rPr lang="en-US" u="sng" dirty="0">
                <a:solidFill>
                  <a:srgbClr val="502BD3"/>
                </a:solidFill>
              </a:rPr>
              <a:t>https://youtube.com/@jamesnet214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BD5B29B-D37A-0F55-E5FF-791D501045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B7AE80-78AF-AD6F-83B6-69E8BE69C1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320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>
            <a:noAutofit/>
          </a:bodyPr>
          <a:lstStyle/>
          <a:p>
            <a:pPr algn="ctr"/>
            <a:r>
              <a:rPr lang="en-US" sz="6600" dirty="0"/>
              <a:t>Thank you!</a:t>
            </a:r>
            <a:br>
              <a:rPr lang="en-US" sz="6600" dirty="0"/>
            </a:br>
            <a:endParaRPr lang="en-US" sz="66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40777" y="3258296"/>
            <a:ext cx="9110444" cy="1500187"/>
          </a:xfrm>
        </p:spPr>
        <p:txBody>
          <a:bodyPr>
            <a:normAutofit lnSpcReduction="10000"/>
          </a:bodyPr>
          <a:lstStyle/>
          <a:p>
            <a:pPr algn="ctr"/>
            <a:r>
              <a:rPr lang="ko-KR" altLang="en-US" sz="5400" dirty="0"/>
              <a:t>감사합니다</a:t>
            </a:r>
            <a:r>
              <a:rPr lang="en-US" altLang="ko-KR" sz="5400" dirty="0"/>
              <a:t>.</a:t>
            </a:r>
          </a:p>
          <a:p>
            <a:pPr algn="ctr"/>
            <a:r>
              <a:rPr lang="ko-KR" altLang="en-US" sz="5400" dirty="0"/>
              <a:t>이재웅 </a:t>
            </a:r>
            <a:r>
              <a:rPr lang="en-US" altLang="ko-KR" sz="5400" dirty="0"/>
              <a:t>(James)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C5279-2990-3421-1E16-3202EAD86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/>
          <a:lstStyle/>
          <a:p>
            <a:r>
              <a:rPr lang="en-US" dirty="0"/>
              <a:t>WPF with Blazor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964E6-E7D3-8296-BCB1-3E50CA18C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/>
          <a:lstStyle/>
          <a:p>
            <a:r>
              <a:rPr lang="en-US" dirty="0"/>
              <a:t>James </a:t>
            </a:r>
            <a:r>
              <a:rPr lang="ko-KR" altLang="en-US" dirty="0"/>
              <a:t>이재웅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784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ko-KR" altLang="en-US" dirty="0"/>
              <a:t>이재웅 </a:t>
            </a:r>
            <a:r>
              <a:rPr lang="en-US" altLang="ko-KR" dirty="0"/>
              <a:t>(James)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WPF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개발자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오픈소스 기여자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trike="sngStrike" dirty="0">
                <a:latin typeface="나눔고딕" panose="020D0604000000000000" pitchFamily="50" charset="-127"/>
                <a:ea typeface="나눔고딕" panose="020D0604000000000000" pitchFamily="50" charset="-127"/>
              </a:rPr>
              <a:t>비공식 </a:t>
            </a:r>
            <a:r>
              <a:rPr lang="en-US" altLang="ko-KR" strike="sngStrike" dirty="0">
                <a:latin typeface="나눔고딕" panose="020D0604000000000000" pitchFamily="50" charset="-127"/>
                <a:ea typeface="나눔고딕" panose="020D0604000000000000" pitchFamily="50" charset="-127"/>
              </a:rPr>
              <a:t>WPF </a:t>
            </a:r>
            <a:r>
              <a:rPr lang="ko-KR" altLang="en-US" strike="sngStrike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홍보대사</a:t>
            </a:r>
            <a:endParaRPr lang="en-US" altLang="ko-KR" strike="sngStrike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닷넷데브 커뮤니티 활동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Microsoft MVP (Developer Technologies)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GitHub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오픈소스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(League of Legends…)</a:t>
            </a: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NuGet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패키지 제공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(Jamesnet.Wpf…)</a:t>
            </a: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유튜브 활동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WPF INSIDE OUT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책 집필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WPF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스터디 교육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WPF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밋업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(with Infragistics)</a:t>
            </a:r>
          </a:p>
          <a:p>
            <a:pPr marL="0" indent="0">
              <a:buNone/>
            </a:pP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ko-KR" altLang="en-US" dirty="0"/>
              <a:t>발표 및 주제 선정 과정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WPF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와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Blazor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간의 기술을 소개하는 것을 목표로 주제를 선정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strike="sngStrike" dirty="0">
                <a:latin typeface="나눔고딕" panose="020D0604000000000000" pitchFamily="50" charset="-127"/>
                <a:ea typeface="나눔고딕" panose="020D0604000000000000" pitchFamily="50" charset="-127"/>
              </a:rPr>
              <a:t>WPF </a:t>
            </a:r>
            <a:r>
              <a:rPr lang="ko-KR" altLang="en-US" strike="sngStrike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밋업</a:t>
            </a:r>
            <a:endParaRPr lang="en-US" altLang="ko-KR" strike="sngStrike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4500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altLang="ko-KR" dirty="0"/>
              <a:t>Blazor </a:t>
            </a:r>
            <a:r>
              <a:rPr lang="ko-KR" altLang="en-US" dirty="0"/>
              <a:t>경험 소개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825626"/>
            <a:ext cx="10972800" cy="44227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WPF INSIDE OUT eBook 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웹사이트</a:t>
            </a:r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  <a:hlinkClick r:id="rId2"/>
              </a:rPr>
              <a:t>https://Jamesnet.dev/store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세부 스펙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Microsoft Azure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웹 호스팅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Microsoft Azure SQL Server Database</a:t>
            </a: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Blazor Wasm (NET 7)</a:t>
            </a: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Individual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Account (Google,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GitHub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로그인 인증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E-book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플랫폼 구현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4500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WPF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WPF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에서 웹을 사용할 때 어떻게 해야 하는가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</a:p>
          <a:p>
            <a:pPr marL="0" indent="0">
              <a:buNone/>
            </a:pP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WPF WebBrowser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컨트롤 사용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WindowsFormHost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통한 윈폼 컨트롤 사용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WebView2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등의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(NuGet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패키지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라이브러리 사용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4. WPF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에서 직접 </a:t>
            </a:r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Blazor 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호스팅</a:t>
            </a:r>
            <a:endParaRPr lang="en-US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514350" indent="-514350">
              <a:buAutoNum type="arabicPeriod"/>
            </a:pP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7813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BLAZOR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WPF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에서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Blazor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통해 어떠한 작업을 할 수 있는가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</a:p>
          <a:p>
            <a:pPr marL="0" indent="0">
              <a:buNone/>
            </a:pP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Markdown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뷰어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글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(Wiziwig)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에디터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플랫폼 로그인 인증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(Google, GitHub, Apple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등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WPF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에서 구현하기 힘들지만 웹상에서 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라이트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하게 구현 가능한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…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45639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Built-in Blazor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Microsoft.AspNetCore.Components.WebView.Wpf</a:t>
            </a:r>
          </a:p>
          <a:p>
            <a:pPr marL="0" indent="0">
              <a:buNone/>
            </a:pP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특징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WPF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프로젝트에서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Blazor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직접 구성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WPF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안에서 동작하는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Blazor</a:t>
            </a: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DynamicResource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통한 서비스 연결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4.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그 외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내용은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데모에서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…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5636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61EA3-8892-1A18-0093-B4B79F7370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WPF</a:t>
            </a:r>
            <a:r>
              <a:rPr lang="ko-KR" altLang="en-US" dirty="0"/>
              <a:t> </a:t>
            </a:r>
            <a:r>
              <a:rPr lang="en-US" altLang="ko-KR" dirty="0"/>
              <a:t>with</a:t>
            </a:r>
            <a:r>
              <a:rPr lang="ko-KR" altLang="en-US" dirty="0"/>
              <a:t> </a:t>
            </a:r>
            <a:r>
              <a:rPr lang="en-US" altLang="ko-KR" dirty="0"/>
              <a:t>Blazor</a:t>
            </a:r>
            <a:r>
              <a:rPr lang="ko-KR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611</TotalTime>
  <Words>323</Words>
  <Application>Microsoft Office PowerPoint</Application>
  <PresentationFormat>와이드스크린</PresentationFormat>
  <Paragraphs>62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Consolas</vt:lpstr>
      <vt:lpstr>Open Sans</vt:lpstr>
      <vt:lpstr>Calibri</vt:lpstr>
      <vt:lpstr>Arial</vt:lpstr>
      <vt:lpstr>나눔고딕</vt:lpstr>
      <vt:lpstr>Space Grotesk Medium</vt:lpstr>
      <vt:lpstr>1_Office Theme</vt:lpstr>
      <vt:lpstr>PowerPoint 프레젠테이션</vt:lpstr>
      <vt:lpstr>WPF with Blazor</vt:lpstr>
      <vt:lpstr>이재웅 (James)</vt:lpstr>
      <vt:lpstr>발표 및 주제 선정 과정</vt:lpstr>
      <vt:lpstr>Blazor 경험 소개</vt:lpstr>
      <vt:lpstr>WPF</vt:lpstr>
      <vt:lpstr>BLAZOR</vt:lpstr>
      <vt:lpstr>Built-in Blazor</vt:lpstr>
      <vt:lpstr>Demo</vt:lpstr>
      <vt:lpstr>Discuss</vt:lpstr>
      <vt:lpstr>Resources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JAEWUNG LEE</cp:lastModifiedBy>
  <cp:revision>21</cp:revision>
  <dcterms:created xsi:type="dcterms:W3CDTF">2023-09-13T17:25:02Z</dcterms:created>
  <dcterms:modified xsi:type="dcterms:W3CDTF">2023-11-22T18:36:00Z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